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8288000" cy="10287000"/>
  <p:notesSz cx="6858000" cy="9144000"/>
  <p:embeddedFontLst>
    <p:embeddedFont>
      <p:font typeface="Open Sans Bold" panose="020B0806030504020204"/>
      <p:bold r:id="rId29"/>
    </p:embeddedFont>
    <p:embeddedFont>
      <p:font typeface="Open Sans" panose="020B0606030504020204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5.png"/><Relationship Id="rId7" Type="http://schemas.openxmlformats.org/officeDocument/2006/relationships/image" Target="../media/image3.svg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sv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4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5.svg"/><Relationship Id="rId7" Type="http://schemas.openxmlformats.org/officeDocument/2006/relationships/image" Target="../media/image8.png"/><Relationship Id="rId6" Type="http://schemas.openxmlformats.org/officeDocument/2006/relationships/image" Target="../media/image3.svg"/><Relationship Id="rId5" Type="http://schemas.openxmlformats.org/officeDocument/2006/relationships/image" Target="../media/image4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.sv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14.svg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14.svg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2.jpe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10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8.svg"/><Relationship Id="rId3" Type="http://schemas.openxmlformats.org/officeDocument/2006/relationships/image" Target="../media/image11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9.svg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5.png"/><Relationship Id="rId7" Type="http://schemas.openxmlformats.org/officeDocument/2006/relationships/image" Target="../media/image3.svg"/><Relationship Id="rId6" Type="http://schemas.openxmlformats.org/officeDocument/2006/relationships/image" Target="../media/image4.png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sv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4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sv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4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3.svg"/><Relationship Id="rId4" Type="http://schemas.openxmlformats.org/officeDocument/2006/relationships/image" Target="../media/image4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155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50112" y="2057033"/>
            <a:ext cx="5787775" cy="57298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028700" y="1028333"/>
            <a:ext cx="205740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259300" y="7200900"/>
            <a:ext cx="2057400" cy="2057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3782665"/>
            <a:ext cx="16230600" cy="222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65"/>
              </a:lnSpc>
              <a:spcBef>
                <a:spcPct val="0"/>
              </a:spcBef>
            </a:pPr>
            <a:r>
              <a:rPr lang="en-US" sz="13050">
                <a:solidFill>
                  <a:srgbClr val="FFFFFF"/>
                </a:solidFill>
                <a:latin typeface="Garet ExtraBold"/>
              </a:rPr>
              <a:t>FOOD'S CODE</a:t>
            </a:r>
            <a:endParaRPr lang="en-US" sz="13050">
              <a:solidFill>
                <a:srgbClr val="FFFFFF"/>
              </a:solidFill>
              <a:latin typeface="Garet Extra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56737" y="3492470"/>
            <a:ext cx="537452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Bold" panose="020B0806030504020204"/>
              </a:rPr>
              <a:t>RESTAURANT WEBSITE</a:t>
            </a:r>
            <a:endParaRPr lang="en-US" sz="320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086831" y="6774180"/>
            <a:ext cx="6172469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Bold" panose="020B0806030504020204"/>
              </a:rPr>
              <a:t>Submitted By:</a:t>
            </a:r>
            <a:endParaRPr lang="en-US" sz="2200">
              <a:solidFill>
                <a:srgbClr val="FFFFFF"/>
              </a:solidFill>
              <a:latin typeface="Open Sans Bold" panose="020B0806030504020204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Bold" panose="020B0806030504020204"/>
              </a:rPr>
              <a:t>Ananya Jain (20BCS2444)</a:t>
            </a:r>
            <a:endParaRPr lang="en-US" sz="2200">
              <a:solidFill>
                <a:srgbClr val="FFFFFF"/>
              </a:solidFill>
              <a:latin typeface="Open Sans Bold" panose="020B0806030504020204"/>
            </a:endParaRPr>
          </a:p>
          <a:p>
            <a:pPr algn="ctr">
              <a:lnSpc>
                <a:spcPts val="3080"/>
              </a:lnSpc>
            </a:p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595626" y="6009035"/>
            <a:ext cx="1096748" cy="9281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7627" b="76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28700" y="1028333"/>
            <a:ext cx="2057400" cy="205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259300" y="7200900"/>
            <a:ext cx="2057400" cy="2057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t="325" b="325"/>
          <a:stretch>
            <a:fillRect/>
          </a:stretch>
        </p:blipFill>
        <p:spPr>
          <a:xfrm>
            <a:off x="4858914" y="2313817"/>
            <a:ext cx="8570171" cy="72980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04829" y="1239424"/>
            <a:ext cx="813335" cy="72081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637627" y="9453121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11497" y="1028333"/>
            <a:ext cx="986500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SEQUENCE DIAGRAM</a:t>
            </a:r>
            <a:endParaRPr lang="en-US" sz="6000">
              <a:solidFill>
                <a:srgbClr val="E6760F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7627" b="76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28700" y="1028333"/>
            <a:ext cx="2057400" cy="205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59300" y="7200900"/>
            <a:ext cx="2057400" cy="2057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46448" y="2376064"/>
            <a:ext cx="8395103" cy="688223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11497" y="1222167"/>
            <a:ext cx="880852" cy="75533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637627" y="9453121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11497" y="1028333"/>
            <a:ext cx="986500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USE CASE DIAGRAM</a:t>
            </a:r>
            <a:endParaRPr lang="en-US" sz="6000">
              <a:solidFill>
                <a:srgbClr val="E6760F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7843" y="1028700"/>
            <a:ext cx="11052313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638204" y="9460916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40119" y="1028700"/>
            <a:ext cx="9607763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638204" y="9460916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18397" y="1028700"/>
            <a:ext cx="10451206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638204" y="9460916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45954" y="1028700"/>
            <a:ext cx="10596093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638204" y="9460916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62256" y="1028700"/>
            <a:ext cx="11763487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638204" y="9460916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71800" y="1028700"/>
            <a:ext cx="12344400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638204" y="9460916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9713" y="1052590"/>
            <a:ext cx="9308574" cy="820571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638204" y="9460916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56266" y="1028700"/>
            <a:ext cx="10175469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638204" y="9460916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10986619" y="1028700"/>
            <a:ext cx="6272681" cy="4601105"/>
            <a:chOff x="0" y="0"/>
            <a:chExt cx="4198620" cy="3079750"/>
          </a:xfrm>
        </p:grpSpPr>
        <p:sp>
          <p:nvSpPr>
            <p:cNvPr id="3" name="Freeform 3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1"/>
              <a:stretch>
                <a:fillRect l="-5474" t="-12886" r="-1858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8953500" y="4513982"/>
            <a:ext cx="6272681" cy="4601105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t="-2430" r="-12671" b="-12979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70085">
            <a:off x="-788452" y="9459728"/>
            <a:ext cx="4661954" cy="25873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957919" y="749646"/>
            <a:ext cx="2057400" cy="205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828853" y="2197446"/>
            <a:ext cx="2057400" cy="205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2525" y="3329252"/>
            <a:ext cx="285708" cy="5672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2525" y="4019829"/>
            <a:ext cx="285708" cy="5672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2525" y="6182916"/>
            <a:ext cx="285708" cy="56729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2525" y="5456612"/>
            <a:ext cx="285708" cy="5672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2525" y="4710405"/>
            <a:ext cx="285708" cy="56729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2525" y="6909220"/>
            <a:ext cx="285708" cy="56729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63185" y="1925714"/>
            <a:ext cx="531030" cy="93780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42525" y="1768821"/>
            <a:ext cx="285676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E6760F"/>
                </a:solidFill>
                <a:latin typeface="Garet ExtraBold"/>
              </a:rPr>
              <a:t>INDEX</a:t>
            </a:r>
            <a:endParaRPr lang="en-US" sz="6600">
              <a:solidFill>
                <a:srgbClr val="E6760F"/>
              </a:solidFill>
              <a:latin typeface="Garet Extra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73114" y="3281627"/>
            <a:ext cx="3403946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Open Sans Bold" panose="020B0806030504020204"/>
              </a:rPr>
              <a:t>Introduction</a:t>
            </a:r>
            <a:endParaRPr lang="en-US" sz="310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73114" y="4007931"/>
            <a:ext cx="3403946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Open Sans Bold" panose="020B0806030504020204"/>
              </a:rPr>
              <a:t>Objectives</a:t>
            </a:r>
            <a:endParaRPr lang="en-US" sz="310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73114" y="5460540"/>
            <a:ext cx="3403946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Open Sans Bold" panose="020B0806030504020204"/>
              </a:rPr>
              <a:t>Diagrams</a:t>
            </a:r>
            <a:endParaRPr lang="en-US" sz="310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73114" y="6186844"/>
            <a:ext cx="3403946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Open Sans Bold" panose="020B0806030504020204"/>
              </a:rPr>
              <a:t>Screenshots</a:t>
            </a:r>
            <a:endParaRPr lang="en-US" sz="310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73114" y="4734236"/>
            <a:ext cx="3403946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Open Sans Bold" panose="020B0806030504020204"/>
              </a:rPr>
              <a:t>Technology Used</a:t>
            </a:r>
            <a:endParaRPr lang="en-US" sz="310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73114" y="6913148"/>
            <a:ext cx="3403946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Open Sans Bold" panose="020B0806030504020204"/>
              </a:rPr>
              <a:t>Outcomes</a:t>
            </a:r>
            <a:endParaRPr lang="en-US" sz="3100">
              <a:solidFill>
                <a:srgbClr val="FFFFFF"/>
              </a:solidFill>
              <a:latin typeface="Open Sans Bold" panose="020B0806030504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1852" y="1028700"/>
            <a:ext cx="8664297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638204" y="9460916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-6816218" y="0"/>
            <a:ext cx="10186898" cy="10186898"/>
            <a:chOff x="0" y="0"/>
            <a:chExt cx="12700000" cy="12700000"/>
          </a:xfrm>
        </p:grpSpPr>
        <p:sp>
          <p:nvSpPr>
            <p:cNvPr id="3" name="Freeform 3"/>
            <p:cNvSpPr/>
            <p:nvPr/>
          </p:nvSpPr>
          <p:spPr>
            <a:xfrm>
              <a:off x="3878580" y="-25400"/>
              <a:ext cx="8831580" cy="12733019"/>
            </a:xfrm>
            <a:custGeom>
              <a:avLst/>
              <a:gdLst/>
              <a:ahLst/>
              <a:cxnLst/>
              <a:rect l="l" t="t" r="r" b="b"/>
              <a:pathLst>
                <a:path w="8831580" h="12733019">
                  <a:moveTo>
                    <a:pt x="8831580" y="2540"/>
                  </a:moveTo>
                  <a:cubicBezTo>
                    <a:pt x="8831580" y="2540"/>
                    <a:pt x="3810" y="5080"/>
                    <a:pt x="0" y="0"/>
                  </a:cubicBezTo>
                  <a:lnTo>
                    <a:pt x="568959" y="1257300"/>
                  </a:lnTo>
                  <a:lnTo>
                    <a:pt x="1337309" y="2103120"/>
                  </a:lnTo>
                  <a:lnTo>
                    <a:pt x="1522729" y="5595620"/>
                  </a:lnTo>
                  <a:lnTo>
                    <a:pt x="2012950" y="6838950"/>
                  </a:lnTo>
                  <a:lnTo>
                    <a:pt x="2171700" y="7791450"/>
                  </a:lnTo>
                  <a:lnTo>
                    <a:pt x="2701290" y="8426450"/>
                  </a:lnTo>
                  <a:lnTo>
                    <a:pt x="2926080" y="10383520"/>
                  </a:lnTo>
                  <a:lnTo>
                    <a:pt x="3138170" y="10873739"/>
                  </a:lnTo>
                  <a:lnTo>
                    <a:pt x="3721100" y="11534139"/>
                  </a:lnTo>
                  <a:lnTo>
                    <a:pt x="3972560" y="11878309"/>
                  </a:lnTo>
                  <a:lnTo>
                    <a:pt x="4038600" y="12090399"/>
                  </a:lnTo>
                  <a:lnTo>
                    <a:pt x="4263390" y="12461239"/>
                  </a:lnTo>
                  <a:lnTo>
                    <a:pt x="4309110" y="12564109"/>
                  </a:lnTo>
                  <a:lnTo>
                    <a:pt x="4325620" y="12622529"/>
                  </a:lnTo>
                  <a:lnTo>
                    <a:pt x="4345940" y="12733019"/>
                  </a:lnTo>
                  <a:lnTo>
                    <a:pt x="8830309" y="12733019"/>
                  </a:lnTo>
                </a:path>
              </a:pathLst>
            </a:custGeom>
            <a:blipFill>
              <a:blip r:embed="rId1"/>
              <a:stretch>
                <a:fillRect l="-34098" r="-8230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-2540" y="-25400"/>
              <a:ext cx="8227060" cy="12717780"/>
            </a:xfrm>
            <a:custGeom>
              <a:avLst/>
              <a:gdLst/>
              <a:ahLst/>
              <a:cxnLst/>
              <a:rect l="l" t="t" r="r" b="b"/>
              <a:pathLst>
                <a:path w="8227060" h="12717780">
                  <a:moveTo>
                    <a:pt x="3881120" y="0"/>
                  </a:moveTo>
                  <a:lnTo>
                    <a:pt x="4450080" y="1256030"/>
                  </a:lnTo>
                  <a:lnTo>
                    <a:pt x="5218430" y="2100580"/>
                  </a:lnTo>
                  <a:lnTo>
                    <a:pt x="5403850" y="5589270"/>
                  </a:lnTo>
                  <a:lnTo>
                    <a:pt x="5894070" y="6831330"/>
                  </a:lnTo>
                  <a:lnTo>
                    <a:pt x="6052820" y="7782561"/>
                  </a:lnTo>
                  <a:lnTo>
                    <a:pt x="6582410" y="8417561"/>
                  </a:lnTo>
                  <a:lnTo>
                    <a:pt x="6807200" y="10372091"/>
                  </a:lnTo>
                  <a:lnTo>
                    <a:pt x="7019290" y="10861041"/>
                  </a:lnTo>
                  <a:lnTo>
                    <a:pt x="7602220" y="11521441"/>
                  </a:lnTo>
                  <a:lnTo>
                    <a:pt x="7853680" y="11864341"/>
                  </a:lnTo>
                  <a:lnTo>
                    <a:pt x="7919720" y="12076431"/>
                  </a:lnTo>
                  <a:lnTo>
                    <a:pt x="8144510" y="12446001"/>
                  </a:lnTo>
                  <a:lnTo>
                    <a:pt x="8190230" y="12548870"/>
                  </a:lnTo>
                  <a:lnTo>
                    <a:pt x="8206740" y="12607290"/>
                  </a:lnTo>
                  <a:lnTo>
                    <a:pt x="8227060" y="12717780"/>
                  </a:lnTo>
                  <a:lnTo>
                    <a:pt x="0" y="12717780"/>
                  </a:lnTo>
                  <a:lnTo>
                    <a:pt x="0" y="2540"/>
                  </a:lnTo>
                  <a:cubicBezTo>
                    <a:pt x="0" y="2540"/>
                    <a:pt x="3886200" y="5080"/>
                    <a:pt x="3881120" y="0"/>
                  </a:cubicBezTo>
                  <a:close/>
                </a:path>
              </a:pathLst>
            </a:custGeom>
            <a:blipFill>
              <a:blip r:embed="rId2"/>
              <a:stretch>
                <a:fillRect l="-123682" r="-790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357370" y="1120140"/>
              <a:ext cx="3891280" cy="11572240"/>
            </a:xfrm>
            <a:custGeom>
              <a:avLst/>
              <a:gdLst/>
              <a:ahLst/>
              <a:cxnLst/>
              <a:rect l="l" t="t" r="r" b="b"/>
              <a:pathLst>
                <a:path w="3891280" h="11572240">
                  <a:moveTo>
                    <a:pt x="0" y="0"/>
                  </a:moveTo>
                  <a:lnTo>
                    <a:pt x="3891280" y="0"/>
                  </a:lnTo>
                  <a:lnTo>
                    <a:pt x="3891280" y="11572240"/>
                  </a:lnTo>
                  <a:lnTo>
                    <a:pt x="0" y="1157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3" b="-63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1331" y="-811781"/>
            <a:ext cx="2057400" cy="205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77861" y="1678555"/>
            <a:ext cx="759742" cy="76452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923293" y="1498840"/>
            <a:ext cx="4855831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OUTCOMES</a:t>
            </a:r>
            <a:endParaRPr lang="en-US" sz="6000">
              <a:solidFill>
                <a:srgbClr val="E6760F"/>
              </a:solidFill>
              <a:latin typeface="Garet Extra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638204" y="9453121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ORDER NOW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960661" y="3587768"/>
            <a:ext cx="14092526" cy="490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Improve Customer Relationships.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Tracking Sales.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Make digital network.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Hastle free management.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Enhanced Productivity.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Automatic Analysis.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  <a:p>
            <a:pPr>
              <a:lnSpc>
                <a:spcPts val="5600"/>
              </a:lnSpc>
              <a:spcBef>
                <a:spcPct val="0"/>
              </a:spcBef>
            </a:p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77" y="6591784"/>
            <a:ext cx="285708" cy="56729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77" y="5796498"/>
            <a:ext cx="285708" cy="56729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77" y="5143500"/>
            <a:ext cx="285708" cy="56729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77" y="4415373"/>
            <a:ext cx="285708" cy="56729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77" y="3750728"/>
            <a:ext cx="285708" cy="56729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77" y="7321470"/>
            <a:ext cx="285708" cy="5672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-6816218" y="0"/>
            <a:ext cx="10186898" cy="10186898"/>
            <a:chOff x="0" y="0"/>
            <a:chExt cx="12700000" cy="12700000"/>
          </a:xfrm>
        </p:grpSpPr>
        <p:sp>
          <p:nvSpPr>
            <p:cNvPr id="3" name="Freeform 3"/>
            <p:cNvSpPr/>
            <p:nvPr/>
          </p:nvSpPr>
          <p:spPr>
            <a:xfrm>
              <a:off x="3878580" y="-25400"/>
              <a:ext cx="8831580" cy="12733019"/>
            </a:xfrm>
            <a:custGeom>
              <a:avLst/>
              <a:gdLst/>
              <a:ahLst/>
              <a:cxnLst/>
              <a:rect l="l" t="t" r="r" b="b"/>
              <a:pathLst>
                <a:path w="8831580" h="12733019">
                  <a:moveTo>
                    <a:pt x="8831580" y="2540"/>
                  </a:moveTo>
                  <a:cubicBezTo>
                    <a:pt x="8831580" y="2540"/>
                    <a:pt x="3810" y="5080"/>
                    <a:pt x="0" y="0"/>
                  </a:cubicBezTo>
                  <a:lnTo>
                    <a:pt x="568959" y="1257300"/>
                  </a:lnTo>
                  <a:lnTo>
                    <a:pt x="1337309" y="2103120"/>
                  </a:lnTo>
                  <a:lnTo>
                    <a:pt x="1522729" y="5595620"/>
                  </a:lnTo>
                  <a:lnTo>
                    <a:pt x="2012950" y="6838950"/>
                  </a:lnTo>
                  <a:lnTo>
                    <a:pt x="2171700" y="7791450"/>
                  </a:lnTo>
                  <a:lnTo>
                    <a:pt x="2701290" y="8426450"/>
                  </a:lnTo>
                  <a:lnTo>
                    <a:pt x="2926080" y="10383520"/>
                  </a:lnTo>
                  <a:lnTo>
                    <a:pt x="3138170" y="10873739"/>
                  </a:lnTo>
                  <a:lnTo>
                    <a:pt x="3721100" y="11534139"/>
                  </a:lnTo>
                  <a:lnTo>
                    <a:pt x="3972560" y="11878309"/>
                  </a:lnTo>
                  <a:lnTo>
                    <a:pt x="4038600" y="12090399"/>
                  </a:lnTo>
                  <a:lnTo>
                    <a:pt x="4263390" y="12461239"/>
                  </a:lnTo>
                  <a:lnTo>
                    <a:pt x="4309110" y="12564109"/>
                  </a:lnTo>
                  <a:lnTo>
                    <a:pt x="4325620" y="12622529"/>
                  </a:lnTo>
                  <a:lnTo>
                    <a:pt x="4345940" y="12733019"/>
                  </a:lnTo>
                  <a:lnTo>
                    <a:pt x="8830309" y="12733019"/>
                  </a:lnTo>
                </a:path>
              </a:pathLst>
            </a:custGeom>
            <a:blipFill>
              <a:blip r:embed="rId1"/>
              <a:stretch>
                <a:fillRect l="-34098" r="-8230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-2540" y="-25400"/>
              <a:ext cx="8227060" cy="12717780"/>
            </a:xfrm>
            <a:custGeom>
              <a:avLst/>
              <a:gdLst/>
              <a:ahLst/>
              <a:cxnLst/>
              <a:rect l="l" t="t" r="r" b="b"/>
              <a:pathLst>
                <a:path w="8227060" h="12717780">
                  <a:moveTo>
                    <a:pt x="3881120" y="0"/>
                  </a:moveTo>
                  <a:lnTo>
                    <a:pt x="4450080" y="1256030"/>
                  </a:lnTo>
                  <a:lnTo>
                    <a:pt x="5218430" y="2100580"/>
                  </a:lnTo>
                  <a:lnTo>
                    <a:pt x="5403850" y="5589270"/>
                  </a:lnTo>
                  <a:lnTo>
                    <a:pt x="5894070" y="6831330"/>
                  </a:lnTo>
                  <a:lnTo>
                    <a:pt x="6052820" y="7782561"/>
                  </a:lnTo>
                  <a:lnTo>
                    <a:pt x="6582410" y="8417561"/>
                  </a:lnTo>
                  <a:lnTo>
                    <a:pt x="6807200" y="10372091"/>
                  </a:lnTo>
                  <a:lnTo>
                    <a:pt x="7019290" y="10861041"/>
                  </a:lnTo>
                  <a:lnTo>
                    <a:pt x="7602220" y="11521441"/>
                  </a:lnTo>
                  <a:lnTo>
                    <a:pt x="7853680" y="11864341"/>
                  </a:lnTo>
                  <a:lnTo>
                    <a:pt x="7919720" y="12076431"/>
                  </a:lnTo>
                  <a:lnTo>
                    <a:pt x="8144510" y="12446001"/>
                  </a:lnTo>
                  <a:lnTo>
                    <a:pt x="8190230" y="12548870"/>
                  </a:lnTo>
                  <a:lnTo>
                    <a:pt x="8206740" y="12607290"/>
                  </a:lnTo>
                  <a:lnTo>
                    <a:pt x="8227060" y="12717780"/>
                  </a:lnTo>
                  <a:lnTo>
                    <a:pt x="0" y="12717780"/>
                  </a:lnTo>
                  <a:lnTo>
                    <a:pt x="0" y="2540"/>
                  </a:lnTo>
                  <a:cubicBezTo>
                    <a:pt x="0" y="2540"/>
                    <a:pt x="3886200" y="5080"/>
                    <a:pt x="3881120" y="0"/>
                  </a:cubicBezTo>
                  <a:close/>
                </a:path>
              </a:pathLst>
            </a:custGeom>
            <a:blipFill>
              <a:blip r:embed="rId2"/>
              <a:stretch>
                <a:fillRect l="-123682" r="-790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357370" y="1120140"/>
              <a:ext cx="3891280" cy="11572240"/>
            </a:xfrm>
            <a:custGeom>
              <a:avLst/>
              <a:gdLst/>
              <a:ahLst/>
              <a:cxnLst/>
              <a:rect l="l" t="t" r="r" b="b"/>
              <a:pathLst>
                <a:path w="3891280" h="11572240">
                  <a:moveTo>
                    <a:pt x="0" y="0"/>
                  </a:moveTo>
                  <a:lnTo>
                    <a:pt x="3891280" y="0"/>
                  </a:lnTo>
                  <a:lnTo>
                    <a:pt x="3891280" y="11572240"/>
                  </a:lnTo>
                  <a:lnTo>
                    <a:pt x="0" y="1157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3" b="-63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55223">
            <a:off x="-1279191" y="8843058"/>
            <a:ext cx="6189762" cy="34353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1331" y="-811781"/>
            <a:ext cx="2057400" cy="205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15638204" y="9258300"/>
            <a:ext cx="2301892" cy="707232"/>
            <a:chOff x="0" y="0"/>
            <a:chExt cx="7524879" cy="23119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77861" y="1678555"/>
            <a:ext cx="759742" cy="76452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923293" y="1498840"/>
            <a:ext cx="4855831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REFRENCES</a:t>
            </a:r>
            <a:endParaRPr lang="en-US" sz="6000">
              <a:solidFill>
                <a:srgbClr val="E6760F"/>
              </a:solidFill>
              <a:latin typeface="Garet Extra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638204" y="9453121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ORDER NOW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06773" y="3708400"/>
            <a:ext cx="6842230" cy="279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W3Schools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Javatpoint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Youtube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Tutorials point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4022" y="5935109"/>
            <a:ext cx="285708" cy="56729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4022" y="5143500"/>
            <a:ext cx="285708" cy="56729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4022" y="4526158"/>
            <a:ext cx="285708" cy="56729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4022" y="3784600"/>
            <a:ext cx="285708" cy="5672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-2909776"/>
            <a:ext cx="18288000" cy="6988098"/>
            <a:chOff x="0" y="0"/>
            <a:chExt cx="6342126" cy="2423414"/>
          </a:xfrm>
        </p:grpSpPr>
        <p:sp>
          <p:nvSpPr>
            <p:cNvPr id="3" name="Freeform 3"/>
            <p:cNvSpPr/>
            <p:nvPr/>
          </p:nvSpPr>
          <p:spPr>
            <a:xfrm>
              <a:off x="-254508" y="-157988"/>
              <a:ext cx="6648958" cy="2581402"/>
            </a:xfrm>
            <a:custGeom>
              <a:avLst/>
              <a:gdLst/>
              <a:ahLst/>
              <a:cxnLst/>
              <a:rect l="l" t="t" r="r" b="b"/>
              <a:pathLst>
                <a:path w="6648958" h="2581402">
                  <a:moveTo>
                    <a:pt x="6582029" y="2132711"/>
                  </a:moveTo>
                  <a:cubicBezTo>
                    <a:pt x="6482842" y="2119757"/>
                    <a:pt x="6436614" y="2164969"/>
                    <a:pt x="6269482" y="2168144"/>
                  </a:cubicBezTo>
                  <a:cubicBezTo>
                    <a:pt x="6189345" y="2105914"/>
                    <a:pt x="6223508" y="2161794"/>
                    <a:pt x="6038088" y="2143252"/>
                  </a:cubicBezTo>
                  <a:cubicBezTo>
                    <a:pt x="6025896" y="2160778"/>
                    <a:pt x="6022721" y="2139823"/>
                    <a:pt x="6022594" y="2134870"/>
                  </a:cubicBezTo>
                  <a:cubicBezTo>
                    <a:pt x="6015355" y="2128012"/>
                    <a:pt x="5990590" y="2154555"/>
                    <a:pt x="6016117" y="2141855"/>
                  </a:cubicBezTo>
                  <a:cubicBezTo>
                    <a:pt x="6055233" y="2188210"/>
                    <a:pt x="5834761" y="2104771"/>
                    <a:pt x="5753862" y="2124075"/>
                  </a:cubicBezTo>
                  <a:cubicBezTo>
                    <a:pt x="5599811" y="2132203"/>
                    <a:pt x="5429631" y="2142744"/>
                    <a:pt x="5308854" y="2211578"/>
                  </a:cubicBezTo>
                  <a:cubicBezTo>
                    <a:pt x="5274056" y="2199132"/>
                    <a:pt x="5309235" y="2210689"/>
                    <a:pt x="5206238" y="2236851"/>
                  </a:cubicBezTo>
                  <a:cubicBezTo>
                    <a:pt x="5179568" y="2260219"/>
                    <a:pt x="5132197" y="2216277"/>
                    <a:pt x="5089525" y="2268728"/>
                  </a:cubicBezTo>
                  <a:cubicBezTo>
                    <a:pt x="5106543" y="2325624"/>
                    <a:pt x="4993386" y="2296287"/>
                    <a:pt x="4903470" y="2407412"/>
                  </a:cubicBezTo>
                  <a:cubicBezTo>
                    <a:pt x="4873371" y="2385822"/>
                    <a:pt x="4799457" y="2467991"/>
                    <a:pt x="4490847" y="2461133"/>
                  </a:cubicBezTo>
                  <a:cubicBezTo>
                    <a:pt x="4460367" y="2514981"/>
                    <a:pt x="4486275" y="2429129"/>
                    <a:pt x="4458462" y="2442718"/>
                  </a:cubicBezTo>
                  <a:cubicBezTo>
                    <a:pt x="4380484" y="2450338"/>
                    <a:pt x="4337050" y="2498979"/>
                    <a:pt x="4294759" y="2475611"/>
                  </a:cubicBezTo>
                  <a:cubicBezTo>
                    <a:pt x="4220972" y="2489327"/>
                    <a:pt x="4102354" y="2416937"/>
                    <a:pt x="4019804" y="2417953"/>
                  </a:cubicBezTo>
                  <a:cubicBezTo>
                    <a:pt x="3896741" y="2373757"/>
                    <a:pt x="3824732" y="2465959"/>
                    <a:pt x="3669919" y="2501392"/>
                  </a:cubicBezTo>
                  <a:cubicBezTo>
                    <a:pt x="3325114" y="2442210"/>
                    <a:pt x="3276092" y="2536190"/>
                    <a:pt x="2869565" y="2581402"/>
                  </a:cubicBezTo>
                  <a:cubicBezTo>
                    <a:pt x="2740914" y="2575941"/>
                    <a:pt x="2640838" y="2480310"/>
                    <a:pt x="2485263" y="2471293"/>
                  </a:cubicBezTo>
                  <a:cubicBezTo>
                    <a:pt x="2465197" y="2444369"/>
                    <a:pt x="2386965" y="2493264"/>
                    <a:pt x="2360549" y="2463165"/>
                  </a:cubicBezTo>
                  <a:cubicBezTo>
                    <a:pt x="2341245" y="2419858"/>
                    <a:pt x="2316226" y="2454275"/>
                    <a:pt x="2310384" y="2450465"/>
                  </a:cubicBezTo>
                  <a:cubicBezTo>
                    <a:pt x="2278507" y="2420747"/>
                    <a:pt x="2261743" y="2437130"/>
                    <a:pt x="2207260" y="2418842"/>
                  </a:cubicBezTo>
                  <a:cubicBezTo>
                    <a:pt x="2108200" y="2396236"/>
                    <a:pt x="2043684" y="2398395"/>
                    <a:pt x="1981073" y="2320544"/>
                  </a:cubicBezTo>
                  <a:cubicBezTo>
                    <a:pt x="1951482" y="2334641"/>
                    <a:pt x="1812671" y="2311654"/>
                    <a:pt x="1761236" y="2264664"/>
                  </a:cubicBezTo>
                  <a:cubicBezTo>
                    <a:pt x="1751965" y="2243836"/>
                    <a:pt x="1708912" y="2310384"/>
                    <a:pt x="1717802" y="2252853"/>
                  </a:cubicBezTo>
                  <a:cubicBezTo>
                    <a:pt x="1687322" y="2253742"/>
                    <a:pt x="1673733" y="2264664"/>
                    <a:pt x="1665224" y="2235581"/>
                  </a:cubicBezTo>
                  <a:cubicBezTo>
                    <a:pt x="1642364" y="2224151"/>
                    <a:pt x="1612646" y="2215515"/>
                    <a:pt x="1589786" y="2238629"/>
                  </a:cubicBezTo>
                  <a:cubicBezTo>
                    <a:pt x="1566418" y="2242312"/>
                    <a:pt x="1593723" y="2195703"/>
                    <a:pt x="1546352" y="2225802"/>
                  </a:cubicBezTo>
                  <a:cubicBezTo>
                    <a:pt x="1492250" y="2125980"/>
                    <a:pt x="1391031" y="2202942"/>
                    <a:pt x="1306957" y="2143887"/>
                  </a:cubicBezTo>
                  <a:cubicBezTo>
                    <a:pt x="1162431" y="2145538"/>
                    <a:pt x="948055" y="2171954"/>
                    <a:pt x="783336" y="2192020"/>
                  </a:cubicBezTo>
                  <a:cubicBezTo>
                    <a:pt x="678688" y="2122805"/>
                    <a:pt x="495427" y="2085594"/>
                    <a:pt x="357505" y="2110105"/>
                  </a:cubicBezTo>
                  <a:cubicBezTo>
                    <a:pt x="202184" y="2020316"/>
                    <a:pt x="273939" y="2430653"/>
                    <a:pt x="255143" y="251333"/>
                  </a:cubicBezTo>
                  <a:cubicBezTo>
                    <a:pt x="318135" y="135382"/>
                    <a:pt x="0" y="166497"/>
                    <a:pt x="1072388" y="162687"/>
                  </a:cubicBezTo>
                  <a:cubicBezTo>
                    <a:pt x="2517648" y="157226"/>
                    <a:pt x="4107434" y="173228"/>
                    <a:pt x="5670550" y="157988"/>
                  </a:cubicBezTo>
                  <a:cubicBezTo>
                    <a:pt x="5961634" y="166116"/>
                    <a:pt x="6219571" y="164084"/>
                    <a:pt x="6489827" y="159004"/>
                  </a:cubicBezTo>
                  <a:cubicBezTo>
                    <a:pt x="6648958" y="190754"/>
                    <a:pt x="6560566" y="0"/>
                    <a:pt x="6596507" y="1070356"/>
                  </a:cubicBezTo>
                  <a:cubicBezTo>
                    <a:pt x="6573266" y="1433322"/>
                    <a:pt x="6597904" y="1802892"/>
                    <a:pt x="6582029" y="2132711"/>
                  </a:cubicBezTo>
                  <a:close/>
                </a:path>
              </a:pathLst>
            </a:custGeom>
            <a:blipFill>
              <a:blip r:embed="rId1"/>
              <a:stretch>
                <a:fillRect b="-102272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14875" y="1778346"/>
            <a:ext cx="2057400" cy="205740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0" y="5941443"/>
            <a:ext cx="18288000" cy="4701586"/>
            <a:chOff x="0" y="0"/>
            <a:chExt cx="12725400" cy="3271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25400" cy="3271520"/>
            </a:xfrm>
            <a:custGeom>
              <a:avLst/>
              <a:gdLst/>
              <a:ahLst/>
              <a:cxnLst/>
              <a:rect l="l" t="t" r="r" b="b"/>
              <a:pathLst>
                <a:path w="12725400" h="3271520">
                  <a:moveTo>
                    <a:pt x="193040" y="1920240"/>
                  </a:moveTo>
                  <a:lnTo>
                    <a:pt x="347980" y="1979930"/>
                  </a:lnTo>
                  <a:lnTo>
                    <a:pt x="1098550" y="2101850"/>
                  </a:lnTo>
                  <a:lnTo>
                    <a:pt x="1700530" y="2016760"/>
                  </a:lnTo>
                  <a:lnTo>
                    <a:pt x="2035810" y="1845310"/>
                  </a:lnTo>
                  <a:lnTo>
                    <a:pt x="2401570" y="1742440"/>
                  </a:lnTo>
                  <a:lnTo>
                    <a:pt x="2952750" y="1685290"/>
                  </a:lnTo>
                  <a:lnTo>
                    <a:pt x="3302000" y="1700530"/>
                  </a:lnTo>
                  <a:lnTo>
                    <a:pt x="3637280" y="1537970"/>
                  </a:lnTo>
                  <a:lnTo>
                    <a:pt x="3943350" y="1433830"/>
                  </a:lnTo>
                  <a:lnTo>
                    <a:pt x="4249420" y="1404620"/>
                  </a:lnTo>
                  <a:lnTo>
                    <a:pt x="4554220" y="1418590"/>
                  </a:lnTo>
                  <a:lnTo>
                    <a:pt x="4855210" y="1308100"/>
                  </a:lnTo>
                  <a:lnTo>
                    <a:pt x="5002530" y="1266190"/>
                  </a:lnTo>
                  <a:lnTo>
                    <a:pt x="5844540" y="1146810"/>
                  </a:lnTo>
                  <a:lnTo>
                    <a:pt x="5985510" y="1148080"/>
                  </a:lnTo>
                  <a:lnTo>
                    <a:pt x="6261100" y="948690"/>
                  </a:lnTo>
                  <a:lnTo>
                    <a:pt x="6541770" y="889000"/>
                  </a:lnTo>
                  <a:lnTo>
                    <a:pt x="6659880" y="920750"/>
                  </a:lnTo>
                  <a:lnTo>
                    <a:pt x="6860539" y="910590"/>
                  </a:lnTo>
                  <a:lnTo>
                    <a:pt x="6990080" y="904240"/>
                  </a:lnTo>
                  <a:lnTo>
                    <a:pt x="7176770" y="828040"/>
                  </a:lnTo>
                  <a:lnTo>
                    <a:pt x="7366000" y="791210"/>
                  </a:lnTo>
                  <a:lnTo>
                    <a:pt x="7552690" y="695960"/>
                  </a:lnTo>
                  <a:lnTo>
                    <a:pt x="7753350" y="680720"/>
                  </a:lnTo>
                  <a:lnTo>
                    <a:pt x="7879080" y="740410"/>
                  </a:lnTo>
                  <a:lnTo>
                    <a:pt x="8144511" y="662940"/>
                  </a:lnTo>
                  <a:lnTo>
                    <a:pt x="8351520" y="673100"/>
                  </a:lnTo>
                  <a:lnTo>
                    <a:pt x="8483601" y="633730"/>
                  </a:lnTo>
                  <a:lnTo>
                    <a:pt x="8958581" y="586740"/>
                  </a:lnTo>
                  <a:lnTo>
                    <a:pt x="9117331" y="586740"/>
                  </a:lnTo>
                  <a:lnTo>
                    <a:pt x="9697721" y="415290"/>
                  </a:lnTo>
                  <a:lnTo>
                    <a:pt x="9923781" y="430530"/>
                  </a:lnTo>
                  <a:lnTo>
                    <a:pt x="10068561" y="326390"/>
                  </a:lnTo>
                  <a:lnTo>
                    <a:pt x="10316211" y="346710"/>
                  </a:lnTo>
                  <a:lnTo>
                    <a:pt x="10642602" y="311150"/>
                  </a:lnTo>
                  <a:lnTo>
                    <a:pt x="10765792" y="316230"/>
                  </a:lnTo>
                  <a:lnTo>
                    <a:pt x="11469372" y="154940"/>
                  </a:lnTo>
                  <a:lnTo>
                    <a:pt x="11626852" y="167640"/>
                  </a:lnTo>
                  <a:lnTo>
                    <a:pt x="11808462" y="140970"/>
                  </a:lnTo>
                  <a:lnTo>
                    <a:pt x="12200892" y="171450"/>
                  </a:lnTo>
                  <a:lnTo>
                    <a:pt x="12499340" y="38100"/>
                  </a:lnTo>
                  <a:lnTo>
                    <a:pt x="12725400" y="0"/>
                  </a:lnTo>
                  <a:lnTo>
                    <a:pt x="12725400" y="3271520"/>
                  </a:lnTo>
                  <a:lnTo>
                    <a:pt x="0" y="3271520"/>
                  </a:lnTo>
                  <a:lnTo>
                    <a:pt x="26670" y="2001520"/>
                  </a:lnTo>
                  <a:lnTo>
                    <a:pt x="193040" y="1920240"/>
                  </a:lnTo>
                  <a:close/>
                </a:path>
              </a:pathLst>
            </a:custGeom>
            <a:blipFill>
              <a:blip r:embed="rId4"/>
              <a:stretch>
                <a:fillRect t="-83850" b="-127330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421589">
            <a:off x="-876569" y="8951549"/>
            <a:ext cx="5666084" cy="314467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50112" y="2057033"/>
            <a:ext cx="5787775" cy="572989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3305372"/>
            <a:ext cx="16230600" cy="290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70"/>
              </a:lnSpc>
              <a:spcBef>
                <a:spcPct val="0"/>
              </a:spcBef>
            </a:pPr>
            <a:r>
              <a:rPr lang="en-US" sz="17050">
                <a:solidFill>
                  <a:srgbClr val="FFFFFF"/>
                </a:solidFill>
                <a:latin typeface="Garet ExtraBold"/>
              </a:rPr>
              <a:t>Thank You</a:t>
            </a:r>
            <a:endParaRPr lang="en-US" sz="17050">
              <a:solidFill>
                <a:srgbClr val="FFFFFF"/>
              </a:solidFill>
              <a:latin typeface="Garet Extra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91317" y="4912743"/>
            <a:ext cx="2057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870085">
            <a:off x="-788452" y="9459728"/>
            <a:ext cx="4661954" cy="25873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41609" y="1728358"/>
            <a:ext cx="1206193" cy="6649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84205" y="1489315"/>
            <a:ext cx="851959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INTRODUCTION</a:t>
            </a:r>
            <a:endParaRPr lang="en-US" sz="6000">
              <a:solidFill>
                <a:srgbClr val="E6760F"/>
              </a:solidFill>
              <a:latin typeface="Garet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37627" y="9453121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97737" y="3826100"/>
            <a:ext cx="14092526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It is a restraunt website. This will help the restraunt to keep records.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97737" y="5640347"/>
            <a:ext cx="14092526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A customer can book their dine-in in advance. In this way it can help in reducing  the hustle after visiting the restraunt.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2525" y="3989059"/>
            <a:ext cx="285708" cy="5672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2525" y="5803307"/>
            <a:ext cx="285708" cy="5672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4205" y="1489315"/>
            <a:ext cx="851959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OBJECTIVE</a:t>
            </a:r>
            <a:endParaRPr lang="en-US" sz="6000">
              <a:solidFill>
                <a:srgbClr val="E6760F"/>
              </a:solidFill>
              <a:latin typeface="Garet Extra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870085">
            <a:off x="-788452" y="9459728"/>
            <a:ext cx="4661954" cy="25873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9561375">
            <a:off x="14852255" y="-1373489"/>
            <a:ext cx="4172770" cy="231588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637627" y="9453121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978638" y="1639347"/>
            <a:ext cx="776554" cy="84293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97737" y="3441537"/>
            <a:ext cx="14092526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Customers can hava a detailed information about the restraunt before visiting it. They can explore the menu and book table preferences according to them.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97737" y="5799652"/>
            <a:ext cx="14092526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They can directly contact us and ask about their queries and can receive important updates too.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97737" y="7285737"/>
            <a:ext cx="140925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This website can help the restraunt to operate hustle free.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2525" y="3517737"/>
            <a:ext cx="285708" cy="56729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2525" y="5962611"/>
            <a:ext cx="285708" cy="5672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1408850" y="2932075"/>
            <a:ext cx="6433642" cy="205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00"/>
              </a:lnSpc>
            </a:pPr>
            <a:r>
              <a:rPr lang="en-US" sz="5930">
                <a:solidFill>
                  <a:srgbClr val="E6760F"/>
                </a:solidFill>
                <a:latin typeface="Garet ExtraBold"/>
              </a:rPr>
              <a:t>TECHNOLOGY</a:t>
            </a:r>
            <a:endParaRPr lang="en-US" sz="5930">
              <a:solidFill>
                <a:srgbClr val="E6760F"/>
              </a:solidFill>
              <a:latin typeface="Garet ExtraBold"/>
            </a:endParaRPr>
          </a:p>
          <a:p>
            <a:pPr>
              <a:lnSpc>
                <a:spcPts val="8300"/>
              </a:lnSpc>
              <a:spcBef>
                <a:spcPct val="0"/>
              </a:spcBef>
            </a:pPr>
            <a:r>
              <a:rPr lang="en-US" sz="5930">
                <a:solidFill>
                  <a:srgbClr val="E6760F"/>
                </a:solidFill>
                <a:latin typeface="Garet ExtraBold"/>
              </a:rPr>
              <a:t> </a:t>
            </a:r>
            <a:r>
              <a:rPr lang="en-US" sz="5930">
                <a:solidFill>
                  <a:srgbClr val="FFFFFF"/>
                </a:solidFill>
                <a:latin typeface="Garet ExtraBold"/>
              </a:rPr>
              <a:t>USED</a:t>
            </a:r>
            <a:endParaRPr lang="en-US" sz="5930">
              <a:solidFill>
                <a:srgbClr val="FFFFFF"/>
              </a:solidFill>
              <a:latin typeface="Garet Extra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9561375">
            <a:off x="14589677" y="-2065053"/>
            <a:ext cx="5223546" cy="28990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870085">
            <a:off x="-624312" y="9580217"/>
            <a:ext cx="4482484" cy="248777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139927" y="7394417"/>
            <a:ext cx="963970" cy="118642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637627" y="9453121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65415" y="3587768"/>
            <a:ext cx="14092526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For Frontend, we have used HTML, CSS and JavaScript.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  <a:p>
            <a:pPr>
              <a:lnSpc>
                <a:spcPts val="5600"/>
              </a:lnSpc>
              <a:spcBef>
                <a:spcPct val="0"/>
              </a:spcBef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3565415" y="5238731"/>
            <a:ext cx="14092526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For Backend, we have used PHP, XAMPP and My SQL.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  <a:p>
            <a:pPr>
              <a:lnSpc>
                <a:spcPts val="5600"/>
              </a:lnSpc>
              <a:spcBef>
                <a:spcPct val="0"/>
              </a:spcBef>
            </a:p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24488" y="3750728"/>
            <a:ext cx="285708" cy="5672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24488" y="5314931"/>
            <a:ext cx="285708" cy="5672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12491928" y="0"/>
            <a:ext cx="5796072" cy="10287000"/>
            <a:chOff x="0" y="0"/>
            <a:chExt cx="3581400" cy="6356350"/>
          </a:xfrm>
        </p:grpSpPr>
        <p:sp>
          <p:nvSpPr>
            <p:cNvPr id="3" name="Freeform 3"/>
            <p:cNvSpPr/>
            <p:nvPr/>
          </p:nvSpPr>
          <p:spPr>
            <a:xfrm>
              <a:off x="1079500" y="6350"/>
              <a:ext cx="2501900" cy="6350000"/>
            </a:xfrm>
            <a:custGeom>
              <a:avLst/>
              <a:gdLst/>
              <a:ahLst/>
              <a:cxnLst/>
              <a:rect l="l" t="t" r="r" b="b"/>
              <a:pathLst>
                <a:path w="2501900" h="6350000">
                  <a:moveTo>
                    <a:pt x="25019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2501900" y="0"/>
                  </a:lnTo>
                  <a:lnTo>
                    <a:pt x="2501900" y="6350000"/>
                  </a:lnTo>
                  <a:close/>
                </a:path>
              </a:pathLst>
            </a:custGeom>
            <a:blipFill>
              <a:blip r:embed="rId1"/>
              <a:stretch>
                <a:fillRect l="-34285" r="-3428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562100" cy="6356350"/>
            </a:xfrm>
            <a:custGeom>
              <a:avLst/>
              <a:gdLst/>
              <a:ahLst/>
              <a:cxnLst/>
              <a:rect l="l" t="t" r="r" b="b"/>
              <a:pathLst>
                <a:path w="1562100" h="6356350">
                  <a:moveTo>
                    <a:pt x="1352550" y="0"/>
                  </a:moveTo>
                  <a:cubicBezTo>
                    <a:pt x="1352550" y="0"/>
                    <a:pt x="1352550" y="63500"/>
                    <a:pt x="1352550" y="152400"/>
                  </a:cubicBezTo>
                  <a:cubicBezTo>
                    <a:pt x="1352550" y="241300"/>
                    <a:pt x="1339850" y="393700"/>
                    <a:pt x="1377950" y="457200"/>
                  </a:cubicBezTo>
                  <a:cubicBezTo>
                    <a:pt x="1416050" y="520700"/>
                    <a:pt x="1454150" y="685800"/>
                    <a:pt x="1454150" y="685800"/>
                  </a:cubicBezTo>
                  <a:lnTo>
                    <a:pt x="1428750" y="876300"/>
                  </a:lnTo>
                  <a:cubicBezTo>
                    <a:pt x="1428750" y="876300"/>
                    <a:pt x="1460500" y="996950"/>
                    <a:pt x="1409700" y="1085850"/>
                  </a:cubicBezTo>
                  <a:cubicBezTo>
                    <a:pt x="1409700" y="1085850"/>
                    <a:pt x="1422400" y="1200150"/>
                    <a:pt x="1422400" y="1238250"/>
                  </a:cubicBezTo>
                  <a:cubicBezTo>
                    <a:pt x="1422400" y="1276350"/>
                    <a:pt x="1397000" y="1441450"/>
                    <a:pt x="1397000" y="1441450"/>
                  </a:cubicBezTo>
                  <a:lnTo>
                    <a:pt x="1384300" y="1543050"/>
                  </a:lnTo>
                  <a:cubicBezTo>
                    <a:pt x="1384300" y="1543050"/>
                    <a:pt x="1358900" y="1593850"/>
                    <a:pt x="1435100" y="1733550"/>
                  </a:cubicBezTo>
                  <a:cubicBezTo>
                    <a:pt x="1435100" y="1733550"/>
                    <a:pt x="1460500" y="1758950"/>
                    <a:pt x="1422400" y="1809750"/>
                  </a:cubicBezTo>
                  <a:lnTo>
                    <a:pt x="1435100" y="2254250"/>
                  </a:lnTo>
                  <a:cubicBezTo>
                    <a:pt x="1435100" y="2254250"/>
                    <a:pt x="1422400" y="2444750"/>
                    <a:pt x="1485900" y="2559050"/>
                  </a:cubicBezTo>
                  <a:cubicBezTo>
                    <a:pt x="1485900" y="2559050"/>
                    <a:pt x="1498600" y="2647950"/>
                    <a:pt x="1511300" y="2673350"/>
                  </a:cubicBezTo>
                  <a:cubicBezTo>
                    <a:pt x="1524000" y="2698750"/>
                    <a:pt x="1562100" y="2724150"/>
                    <a:pt x="1562100" y="2774950"/>
                  </a:cubicBezTo>
                  <a:cubicBezTo>
                    <a:pt x="1562100" y="2825750"/>
                    <a:pt x="1473200" y="3003550"/>
                    <a:pt x="1473200" y="3003550"/>
                  </a:cubicBezTo>
                  <a:cubicBezTo>
                    <a:pt x="1473200" y="3003550"/>
                    <a:pt x="1435100" y="3067050"/>
                    <a:pt x="1435100" y="3181350"/>
                  </a:cubicBezTo>
                  <a:lnTo>
                    <a:pt x="1422400" y="3257550"/>
                  </a:lnTo>
                  <a:lnTo>
                    <a:pt x="1346200" y="3397250"/>
                  </a:lnTo>
                  <a:cubicBezTo>
                    <a:pt x="1346200" y="3397250"/>
                    <a:pt x="1295400" y="3460750"/>
                    <a:pt x="1333500" y="3549650"/>
                  </a:cubicBezTo>
                  <a:lnTo>
                    <a:pt x="1358900" y="3663950"/>
                  </a:lnTo>
                  <a:lnTo>
                    <a:pt x="1371600" y="3892550"/>
                  </a:lnTo>
                  <a:cubicBezTo>
                    <a:pt x="1371600" y="3892550"/>
                    <a:pt x="1409700" y="4146550"/>
                    <a:pt x="1371600" y="4248150"/>
                  </a:cubicBezTo>
                  <a:cubicBezTo>
                    <a:pt x="1371600" y="4248150"/>
                    <a:pt x="1346200" y="4298950"/>
                    <a:pt x="1371600" y="4464050"/>
                  </a:cubicBezTo>
                  <a:cubicBezTo>
                    <a:pt x="1371600" y="4464050"/>
                    <a:pt x="1397000" y="4591050"/>
                    <a:pt x="1384300" y="4641850"/>
                  </a:cubicBezTo>
                  <a:cubicBezTo>
                    <a:pt x="1371600" y="4692650"/>
                    <a:pt x="1346200" y="4806950"/>
                    <a:pt x="1371600" y="4857750"/>
                  </a:cubicBezTo>
                  <a:cubicBezTo>
                    <a:pt x="1371600" y="4857750"/>
                    <a:pt x="1371600" y="4921250"/>
                    <a:pt x="1371600" y="4946650"/>
                  </a:cubicBezTo>
                  <a:cubicBezTo>
                    <a:pt x="1371600" y="4972050"/>
                    <a:pt x="1422400" y="5060950"/>
                    <a:pt x="1422400" y="5060950"/>
                  </a:cubicBezTo>
                  <a:lnTo>
                    <a:pt x="1358900" y="5378450"/>
                  </a:lnTo>
                  <a:cubicBezTo>
                    <a:pt x="1358900" y="5378450"/>
                    <a:pt x="1358900" y="5467350"/>
                    <a:pt x="1358900" y="5505450"/>
                  </a:cubicBezTo>
                  <a:cubicBezTo>
                    <a:pt x="1358900" y="5543550"/>
                    <a:pt x="1371600" y="5632450"/>
                    <a:pt x="1358900" y="5657850"/>
                  </a:cubicBezTo>
                  <a:cubicBezTo>
                    <a:pt x="1346200" y="5683250"/>
                    <a:pt x="1333500" y="5695950"/>
                    <a:pt x="1333500" y="5695950"/>
                  </a:cubicBezTo>
                  <a:cubicBezTo>
                    <a:pt x="1333500" y="5695950"/>
                    <a:pt x="1308100" y="5746750"/>
                    <a:pt x="1308100" y="5759450"/>
                  </a:cubicBezTo>
                  <a:cubicBezTo>
                    <a:pt x="1308100" y="5772150"/>
                    <a:pt x="1333500" y="5822950"/>
                    <a:pt x="1333500" y="5848350"/>
                  </a:cubicBezTo>
                  <a:lnTo>
                    <a:pt x="1308100" y="5911850"/>
                  </a:lnTo>
                  <a:cubicBezTo>
                    <a:pt x="1308100" y="5911850"/>
                    <a:pt x="1257300" y="6038850"/>
                    <a:pt x="1270000" y="6076950"/>
                  </a:cubicBezTo>
                  <a:cubicBezTo>
                    <a:pt x="1282700" y="6115050"/>
                    <a:pt x="1282700" y="6203950"/>
                    <a:pt x="1282700" y="6203950"/>
                  </a:cubicBezTo>
                  <a:lnTo>
                    <a:pt x="1231900" y="6356350"/>
                  </a:lnTo>
                  <a:lnTo>
                    <a:pt x="0" y="6356350"/>
                  </a:lnTo>
                  <a:lnTo>
                    <a:pt x="0" y="6350"/>
                  </a:lnTo>
                  <a:lnTo>
                    <a:pt x="1352550" y="0"/>
                  </a:lnTo>
                  <a:close/>
                </a:path>
              </a:pathLst>
            </a:custGeom>
            <a:blipFill>
              <a:blip r:embed="rId2"/>
              <a:stretch>
                <a:fillRect l="-153455" r="-15345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06500" y="6350"/>
              <a:ext cx="368300" cy="6350000"/>
            </a:xfrm>
            <a:custGeom>
              <a:avLst/>
              <a:gdLst/>
              <a:ahLst/>
              <a:cxnLst/>
              <a:rect l="l" t="t" r="r" b="b"/>
              <a:pathLst>
                <a:path w="368300" h="6350000">
                  <a:moveTo>
                    <a:pt x="3683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68300" y="0"/>
                  </a:lnTo>
                  <a:lnTo>
                    <a:pt x="368300" y="6350000"/>
                  </a:lnTo>
                  <a:close/>
                </a:path>
              </a:pathLst>
            </a:custGeom>
            <a:blipFill>
              <a:blip r:embed="rId3"/>
              <a:stretch>
                <a:fillRect l="-4729" r="-40744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70085">
            <a:off x="-788452" y="9459728"/>
            <a:ext cx="4661954" cy="25873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463228" y="8917256"/>
            <a:ext cx="2057400" cy="205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1874199" y="3391276"/>
            <a:ext cx="799087" cy="79908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874199" y="4502254"/>
            <a:ext cx="799087" cy="79908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874199" y="5683450"/>
            <a:ext cx="799087" cy="79908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874199" y="6989222"/>
            <a:ext cx="799087" cy="79908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45777" y="1352385"/>
            <a:ext cx="1096748" cy="92812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874199" y="711546"/>
            <a:ext cx="987362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Garet ExtraBold"/>
              </a:rPr>
              <a:t>HARDWARE </a:t>
            </a:r>
            <a:r>
              <a:rPr lang="en-US" sz="6000">
                <a:solidFill>
                  <a:srgbClr val="E6760F"/>
                </a:solidFill>
                <a:latin typeface="Garet ExtraBold"/>
              </a:rPr>
              <a:t>REQUIREMENTS</a:t>
            </a:r>
            <a:endParaRPr lang="en-US" sz="6000">
              <a:solidFill>
                <a:srgbClr val="E6760F"/>
              </a:solidFill>
              <a:latin typeface="Garet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74199" y="3534011"/>
            <a:ext cx="799087" cy="45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Open Sans Bold" panose="020B0806030504020204"/>
              </a:rPr>
              <a:t>1</a:t>
            </a:r>
            <a:endParaRPr lang="en-US" sz="2655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74199" y="4644990"/>
            <a:ext cx="799087" cy="45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Open Sans Bold" panose="020B0806030504020204"/>
              </a:rPr>
              <a:t>2</a:t>
            </a:r>
            <a:endParaRPr lang="en-US" sz="2655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74199" y="5826186"/>
            <a:ext cx="799087" cy="45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Open Sans Bold" panose="020B0806030504020204"/>
              </a:rPr>
              <a:t>3</a:t>
            </a:r>
            <a:endParaRPr lang="en-US" sz="2655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874199" y="7131958"/>
            <a:ext cx="799087" cy="45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Open Sans Bold" panose="020B0806030504020204"/>
              </a:rPr>
              <a:t>4</a:t>
            </a:r>
            <a:endParaRPr lang="en-US" sz="2655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637627" y="9453121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090506" y="3563991"/>
            <a:ext cx="8372722" cy="40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5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Open Sans" panose="020B0606030504020204"/>
              </a:rPr>
              <a:t>Processor (CPU) with 2 gigahertz (GHz) frequency or above</a:t>
            </a:r>
            <a:endParaRPr lang="en-US" sz="2375">
              <a:solidFill>
                <a:srgbClr val="FFFFFF"/>
              </a:solidFill>
              <a:latin typeface="Open Sans" panose="020B0606030504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090506" y="4674970"/>
            <a:ext cx="8372722" cy="40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5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Open Sans" panose="020B0606030504020204"/>
              </a:rPr>
              <a:t>A minimum of 2 GB of RAM</a:t>
            </a:r>
            <a:endParaRPr lang="en-US" sz="2375">
              <a:solidFill>
                <a:srgbClr val="FFFFFF"/>
              </a:solidFill>
              <a:latin typeface="Open Sans" panose="020B0606030504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090506" y="5859728"/>
            <a:ext cx="8657321" cy="84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Open Sans" panose="020B0606030504020204"/>
              </a:rPr>
              <a:t>Broadband (high-speed) Internet connection with a speed of 4 Mbps</a:t>
            </a:r>
            <a:endParaRPr lang="en-US" sz="2455">
              <a:solidFill>
                <a:srgbClr val="FFFFFF"/>
              </a:solidFill>
              <a:latin typeface="Open Sans" panose="020B0606030504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090506" y="7182392"/>
            <a:ext cx="8372722" cy="40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5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Open Sans" panose="020B0606030504020204"/>
              </a:rPr>
              <a:t>Network Interface Card</a:t>
            </a:r>
            <a:endParaRPr lang="en-US" sz="2375">
              <a:solidFill>
                <a:srgbClr val="FFFFFF"/>
              </a:solidFill>
              <a:latin typeface="Open Sans" panose="020B0606030504020204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1874199" y="8118170"/>
            <a:ext cx="799087" cy="79908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874199" y="8260905"/>
            <a:ext cx="799087" cy="45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Open Sans Bold" panose="020B0806030504020204"/>
              </a:rPr>
              <a:t>5</a:t>
            </a:r>
            <a:endParaRPr lang="en-US" sz="2655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090506" y="8311339"/>
            <a:ext cx="8372722" cy="40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5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Open Sans" panose="020B0606030504020204"/>
              </a:rPr>
              <a:t>Upto 4GB of internal storage</a:t>
            </a:r>
            <a:endParaRPr lang="en-US" sz="2375">
              <a:solidFill>
                <a:srgbClr val="FFFFFF"/>
              </a:solidFill>
              <a:latin typeface="Open Sans" panose="020B0606030504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7627" b="76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28700" y="1028333"/>
            <a:ext cx="2057400" cy="205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259300" y="7200900"/>
            <a:ext cx="2057400" cy="2057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286" r="1192"/>
          <a:stretch>
            <a:fillRect/>
          </a:stretch>
        </p:blipFill>
        <p:spPr>
          <a:xfrm>
            <a:off x="6028965" y="2538218"/>
            <a:ext cx="6577783" cy="672008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76667" y="1202942"/>
            <a:ext cx="904595" cy="79378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637627" y="9453121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14781" y="1028333"/>
            <a:ext cx="778455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ER DIAGRAM</a:t>
            </a:r>
            <a:endParaRPr lang="en-US" sz="6000">
              <a:solidFill>
                <a:srgbClr val="E6760F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7627" b="76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28700" y="1028333"/>
            <a:ext cx="2057400" cy="205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259300" y="7200900"/>
            <a:ext cx="2057400" cy="2057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23391" y="3177768"/>
            <a:ext cx="11841219" cy="402313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37627" y="9453121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11497" y="1489315"/>
            <a:ext cx="986500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</a:rPr>
              <a:t>DATA FLOW DIAGRAM</a:t>
            </a:r>
            <a:endParaRPr lang="en-US" sz="6000">
              <a:solidFill>
                <a:srgbClr val="E6760F"/>
              </a:solidFill>
              <a:latin typeface="Garet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39311" y="7499350"/>
            <a:ext cx="1809379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Level 0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18678" y="1603615"/>
            <a:ext cx="785637" cy="7885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5000" b="49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0085">
            <a:off x="-1503616" y="8685762"/>
            <a:ext cx="7315200" cy="4059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61375">
            <a:off x="12228653" y="-2412056"/>
            <a:ext cx="7315200" cy="40599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28700" y="1028333"/>
            <a:ext cx="2057400" cy="2057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15637627" y="9258300"/>
            <a:ext cx="2301892" cy="707232"/>
            <a:chOff x="0" y="0"/>
            <a:chExt cx="7524879" cy="2311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1412" r="1412"/>
          <a:stretch>
            <a:fillRect/>
          </a:stretch>
        </p:blipFill>
        <p:spPr>
          <a:xfrm>
            <a:off x="9160085" y="1276633"/>
            <a:ext cx="8314392" cy="631767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3524" y="1276633"/>
            <a:ext cx="7771225" cy="631767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637627" y="9453121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 panose="020B0806030504020204"/>
              </a:rPr>
              <a:t>LEARN MORE</a:t>
            </a:r>
            <a:endParaRPr lang="en-US" sz="1610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94447" y="7851775"/>
            <a:ext cx="1809379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Level 1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12591" y="7851775"/>
            <a:ext cx="1809379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pen Sans" panose="020B0606030504020204"/>
              </a:rPr>
              <a:t>Level 2</a:t>
            </a:r>
            <a:endParaRPr lang="en-US" sz="4000">
              <a:solidFill>
                <a:srgbClr val="FFFFFF"/>
              </a:solidFill>
              <a:latin typeface="Open Sans" panose="020B0606030504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1470</Words>
  <Application>WPS Presentation</Application>
  <PresentationFormat>On-screen Show (4:3)</PresentationFormat>
  <Paragraphs>140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SimSun</vt:lpstr>
      <vt:lpstr>Wingdings</vt:lpstr>
      <vt:lpstr>Garet ExtraBold</vt:lpstr>
      <vt:lpstr>Segoe Print</vt:lpstr>
      <vt:lpstr>Open Sans Bold</vt:lpstr>
      <vt:lpstr>Open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Grand Opening</dc:title>
  <dc:creator/>
  <cp:lastModifiedBy>lenovo</cp:lastModifiedBy>
  <cp:revision>3</cp:revision>
  <dcterms:created xsi:type="dcterms:W3CDTF">2006-08-16T00:00:00Z</dcterms:created>
  <dcterms:modified xsi:type="dcterms:W3CDTF">2022-11-16T02:18:47Z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51553738C8C1471C892CC0CA7DAAA638</vt:lpwstr>
  </property>
  <property fmtid="{D5CDD505-2E9C-101B-9397-08002B2CF9AE}" pid="3" name="KSOProductBuildVer">
    <vt:lpwstr>1033-11.2.0.11380</vt:lpwstr>
  </property>
</Properties>
</file>